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57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50320-16CB-4D2A-BD2D-A47128B83ADA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B1337-1E2C-4036-85C0-F5F94AEA2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0118D-F71F-44E3-AA27-35A294BFCA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0118D-F71F-44E3-AA27-35A294BFCA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0118D-F71F-44E3-AA27-35A294BFCA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0118D-F71F-44E3-AA27-35A294BFCA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0118D-F71F-44E3-AA27-35A294BFCA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0118D-F71F-44E3-AA27-35A294BFCA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0118D-F71F-44E3-AA27-35A294BFCA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5CF1-C5A6-4C22-AAD3-B9F3CB2E739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CEE3D-45A7-436C-AF9D-D6F5C32C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75" y="404815"/>
            <a:ext cx="5143500" cy="452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</a:b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142876"/>
            <a:ext cx="7093422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ЛИЦЕЙ №109</a:t>
            </a: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профессионального мастерства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учителей Лицея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к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опилка - 2022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606" t="9534" r="68269" b="77166"/>
          <a:stretch>
            <a:fillRect/>
          </a:stretch>
        </p:blipFill>
        <p:spPr bwMode="auto">
          <a:xfrm>
            <a:off x="251520" y="188640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0" y="1844824"/>
            <a:ext cx="87129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4437112"/>
            <a:ext cx="8208912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Каждый урок должен быть осмыслен учителем как подарок детям.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Ш.А.Амонашвили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918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75" y="404815"/>
            <a:ext cx="5143500" cy="452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</a:b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142876"/>
            <a:ext cx="536523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ЛИЦЕЙ №109</a:t>
            </a: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Новикова Елена Евгеньевна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стаж: 37 лет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работы: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 лет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7700" t="32010" r="9001" b="23261"/>
          <a:stretch>
            <a:fillRect/>
          </a:stretch>
        </p:blipFill>
        <p:spPr bwMode="auto">
          <a:xfrm>
            <a:off x="251520" y="2348880"/>
            <a:ext cx="295689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4606" t="9534" r="68269" b="77166"/>
          <a:stretch>
            <a:fillRect/>
          </a:stretch>
        </p:blipFill>
        <p:spPr bwMode="auto">
          <a:xfrm>
            <a:off x="251520" y="188640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0" y="1844824"/>
            <a:ext cx="87129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Главное в профессии </a:t>
            </a:r>
            <a:r>
              <a:rPr lang="ru-RU" sz="2000" dirty="0" smtClean="0"/>
              <a:t>учителя, чтобы дети были интересны педагогу, так как каждому важно ощущение нужности.</a:t>
            </a:r>
            <a:endParaRPr lang="ru-RU" sz="2000" dirty="0"/>
          </a:p>
        </p:txBody>
      </p:sp>
      <p:pic>
        <p:nvPicPr>
          <p:cNvPr id="9" name="Picture 2" descr="https://thumbs.dreamstime.com/b/%D1%83%D1%81%D0%BC%D0%B5%D1%88%D0%BA%D0%B0-79292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725144"/>
            <a:ext cx="432048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4918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75" y="404815"/>
            <a:ext cx="5143500" cy="452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</a:b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142876"/>
            <a:ext cx="536523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ЛИЦЕЙ №109</a:t>
            </a: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Фирулина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Инна Львовна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стаж: 43 года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работы: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 лет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606" t="9534" r="68269" b="77166"/>
          <a:stretch>
            <a:fillRect/>
          </a:stretch>
        </p:blipFill>
        <p:spPr bwMode="auto">
          <a:xfrm>
            <a:off x="251520" y="188640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0" y="1844824"/>
            <a:ext cx="87129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5200" t="34033" r="64169" b="41117"/>
          <a:stretch>
            <a:fillRect/>
          </a:stretch>
        </p:blipFill>
        <p:spPr bwMode="auto">
          <a:xfrm>
            <a:off x="395536" y="2348880"/>
            <a:ext cx="2520280" cy="331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707904" y="5085184"/>
            <a:ext cx="496855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Главное в профессии учителя –</a:t>
            </a:r>
          </a:p>
          <a:p>
            <a:pPr algn="ctr"/>
            <a:r>
              <a:rPr lang="ru-RU" sz="2000" dirty="0" smtClean="0"/>
              <a:t>поиск, заинтересованность, мастерство.</a:t>
            </a:r>
            <a:endParaRPr lang="ru-RU" sz="2000" dirty="0"/>
          </a:p>
        </p:txBody>
      </p:sp>
      <p:pic>
        <p:nvPicPr>
          <p:cNvPr id="11" name="Picture 2" descr="https://thumbs.dreamstime.com/b/%D1%83%D1%81%D0%BC%D0%B5%D1%88%D0%BA%D0%B0-79292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229200"/>
            <a:ext cx="432048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4918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32010" b="24187"/>
          <a:stretch>
            <a:fillRect/>
          </a:stretch>
        </p:blipFill>
        <p:spPr bwMode="auto">
          <a:xfrm>
            <a:off x="107504" y="2276872"/>
            <a:ext cx="377277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75" y="404815"/>
            <a:ext cx="5143500" cy="452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</a:b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142876"/>
            <a:ext cx="536523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ЛИЦЕЙ №109</a:t>
            </a: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Пуляева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Анна Алексеевна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стаж: 6 лет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работы: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лет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4606" t="9534" r="68269" b="77166"/>
          <a:stretch>
            <a:fillRect/>
          </a:stretch>
        </p:blipFill>
        <p:spPr bwMode="auto">
          <a:xfrm>
            <a:off x="251520" y="188640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0" y="1844824"/>
            <a:ext cx="87129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707904" y="5013176"/>
            <a:ext cx="496855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Главное в профессии </a:t>
            </a:r>
            <a:r>
              <a:rPr lang="ru-RU" sz="2000" dirty="0" smtClean="0"/>
              <a:t>учителя – это </a:t>
            </a:r>
            <a:r>
              <a:rPr lang="ru-RU" sz="2000" dirty="0" err="1" smtClean="0"/>
              <a:t>креативность</a:t>
            </a:r>
            <a:r>
              <a:rPr lang="ru-RU" sz="2000" dirty="0" smtClean="0"/>
              <a:t>, терпение и стремление к самосовершенствованию.</a:t>
            </a:r>
            <a:endParaRPr lang="ru-RU" sz="2000" dirty="0"/>
          </a:p>
        </p:txBody>
      </p:sp>
      <p:pic>
        <p:nvPicPr>
          <p:cNvPr id="9" name="Picture 2" descr="https://thumbs.dreamstime.com/b/%D1%83%D1%81%D0%BC%D0%B5%D1%88%D0%BA%D0%B0-79292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085184"/>
            <a:ext cx="432048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4918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75" y="404815"/>
            <a:ext cx="5143500" cy="452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</a:b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142876"/>
            <a:ext cx="536523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ЛИЦЕЙ №109</a:t>
            </a: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Лебедева Любовь Александровна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музыки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стаж: 24 года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работы: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года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606" t="9534" r="68269" b="77166"/>
          <a:stretch>
            <a:fillRect/>
          </a:stretch>
        </p:blipFill>
        <p:spPr bwMode="auto">
          <a:xfrm>
            <a:off x="251520" y="188640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0" y="1844824"/>
            <a:ext cx="87129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2745" t="35160" r="27556" b="35231"/>
          <a:stretch>
            <a:fillRect/>
          </a:stretch>
        </p:blipFill>
        <p:spPr bwMode="auto">
          <a:xfrm>
            <a:off x="323528" y="2276872"/>
            <a:ext cx="3154563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07904" y="5085184"/>
            <a:ext cx="496855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Главное в профессии учителя – </a:t>
            </a:r>
          </a:p>
          <a:p>
            <a:pPr algn="ctr"/>
            <a:r>
              <a:rPr lang="ru-RU" sz="2000" dirty="0" smtClean="0"/>
              <a:t>это терпение!</a:t>
            </a:r>
            <a:endParaRPr lang="ru-RU" sz="2000" dirty="0"/>
          </a:p>
        </p:txBody>
      </p:sp>
      <p:pic>
        <p:nvPicPr>
          <p:cNvPr id="9" name="Picture 2" descr="https://thumbs.dreamstime.com/b/%D1%83%D1%81%D0%BC%D0%B5%D1%88%D0%BA%D0%B0-79292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229200"/>
            <a:ext cx="432048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4918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75" y="404815"/>
            <a:ext cx="5143500" cy="452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</a:b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142876"/>
            <a:ext cx="536523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ЛИЦЕЙ №109</a:t>
            </a: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Корякина Юлия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стаж: 18 лет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работы: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лет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606" t="9534" r="68269" b="77166"/>
          <a:stretch>
            <a:fillRect/>
          </a:stretch>
        </p:blipFill>
        <p:spPr bwMode="auto">
          <a:xfrm>
            <a:off x="251520" y="188640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0" y="1844824"/>
            <a:ext cx="87129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t="16380" r="2628" b="16211"/>
          <a:stretch>
            <a:fillRect/>
          </a:stretch>
        </p:blipFill>
        <p:spPr bwMode="auto">
          <a:xfrm flipH="1">
            <a:off x="395536" y="2276872"/>
            <a:ext cx="266798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07904" y="4797152"/>
            <a:ext cx="496855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Главное </a:t>
            </a:r>
            <a:r>
              <a:rPr lang="ru-RU" sz="2000" dirty="0" smtClean="0"/>
              <a:t>найти с детьми общий язык. Быть для детей не только учителем, который дает материал, а быть другом, который поможет разобраться в проблеме.</a:t>
            </a:r>
            <a:endParaRPr lang="ru-RU" sz="2000" dirty="0"/>
          </a:p>
        </p:txBody>
      </p:sp>
      <p:pic>
        <p:nvPicPr>
          <p:cNvPr id="9" name="Picture 2" descr="https://thumbs.dreamstime.com/b/%D1%83%D1%81%D0%BC%D0%B5%D1%88%D0%BA%D0%B0-79292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869160"/>
            <a:ext cx="432048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4918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75" y="404815"/>
            <a:ext cx="5143500" cy="452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en-US" dirty="0" smtClean="0">
                <a:solidFill>
                  <a:schemeClr val="accent6"/>
                </a:solidFill>
                <a:latin typeface="Cambria" pitchFamily="1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Cambria" pitchFamily="16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</a:b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142876"/>
            <a:ext cx="536523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ЛИЦЕЙ №109</a:t>
            </a: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Зеленина Ольга Юрьевна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стаж: 14 лет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работы: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лет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606" t="9534" r="68269" b="77166"/>
          <a:stretch>
            <a:fillRect/>
          </a:stretch>
        </p:blipFill>
        <p:spPr bwMode="auto">
          <a:xfrm>
            <a:off x="251520" y="188640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0" y="1844824"/>
            <a:ext cx="87129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2174" t="32010" r="10870" b="23576"/>
          <a:stretch>
            <a:fillRect/>
          </a:stretch>
        </p:blipFill>
        <p:spPr bwMode="auto">
          <a:xfrm>
            <a:off x="323528" y="2420887"/>
            <a:ext cx="2880320" cy="326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07904" y="4869160"/>
            <a:ext cx="496855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Главное в профессии учителя – это любовь. К своему предмету, к детям, к людям и, конечно, к себе. Любовь всем рулит!</a:t>
            </a:r>
            <a:endParaRPr lang="ru-RU" sz="2000" dirty="0"/>
          </a:p>
        </p:txBody>
      </p:sp>
      <p:pic>
        <p:nvPicPr>
          <p:cNvPr id="2" name="Picture 2" descr="https://thumbs.dreamstime.com/b/%D1%83%D1%81%D0%BC%D0%B5%D1%88%D0%BA%D0%B0-79292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941168"/>
            <a:ext cx="432048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4918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308</Words>
  <Application>Microsoft Office PowerPoint</Application>
  <PresentationFormat>Экран (4:3)</PresentationFormat>
  <Paragraphs>147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</vt:lpstr>
      <vt:lpstr>        </vt:lpstr>
      <vt:lpstr>        </vt:lpstr>
      <vt:lpstr>        </vt:lpstr>
      <vt:lpstr>        </vt:lpstr>
      <vt:lpstr>        </vt:lpstr>
      <vt:lpstr>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NozdrinaNN</dc:creator>
  <cp:lastModifiedBy>NozdrinaNN</cp:lastModifiedBy>
  <cp:revision>16</cp:revision>
  <dcterms:created xsi:type="dcterms:W3CDTF">2022-03-18T06:28:37Z</dcterms:created>
  <dcterms:modified xsi:type="dcterms:W3CDTF">2022-03-21T04:14:26Z</dcterms:modified>
</cp:coreProperties>
</file>