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BD95-B0BC-4DCC-832E-9D4BD1D1F1F2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25F4CF-4FB9-4FF8-9229-9F2C18E958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BD95-B0BC-4DCC-832E-9D4BD1D1F1F2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F4CF-4FB9-4FF8-9229-9F2C18E958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BD95-B0BC-4DCC-832E-9D4BD1D1F1F2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F4CF-4FB9-4FF8-9229-9F2C18E958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BD95-B0BC-4DCC-832E-9D4BD1D1F1F2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25F4CF-4FB9-4FF8-9229-9F2C18E958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BD95-B0BC-4DCC-832E-9D4BD1D1F1F2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25F4CF-4FB9-4FF8-9229-9F2C18E958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BD95-B0BC-4DCC-832E-9D4BD1D1F1F2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25F4CF-4FB9-4FF8-9229-9F2C18E958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BD95-B0BC-4DCC-832E-9D4BD1D1F1F2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25F4CF-4FB9-4FF8-9229-9F2C18E958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BD95-B0BC-4DCC-832E-9D4BD1D1F1F2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25F4CF-4FB9-4FF8-9229-9F2C18E958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BD95-B0BC-4DCC-832E-9D4BD1D1F1F2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25F4CF-4FB9-4FF8-9229-9F2C18E958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BD95-B0BC-4DCC-832E-9D4BD1D1F1F2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25F4CF-4FB9-4FF8-9229-9F2C18E958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BD95-B0BC-4DCC-832E-9D4BD1D1F1F2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25F4CF-4FB9-4FF8-9229-9F2C18E958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322BD95-B0BC-4DCC-832E-9D4BD1D1F1F2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425F4CF-4FB9-4FF8-9229-9F2C18E958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920880" cy="1720602"/>
          </a:xfrm>
        </p:spPr>
        <p:txBody>
          <a:bodyPr/>
          <a:lstStyle/>
          <a:p>
            <a:r>
              <a:rPr lang="ru-RU" sz="4400" b="1" dirty="0" smtClean="0">
                <a:effectLst/>
              </a:rPr>
              <a:t>Сервис </a:t>
            </a:r>
            <a:r>
              <a:rPr lang="ru-RU" sz="4400" b="1" dirty="0" err="1">
                <a:effectLst/>
              </a:rPr>
              <a:t>Kahoot</a:t>
            </a:r>
            <a:r>
              <a:rPr lang="ru-RU" sz="4400" b="1" dirty="0">
                <a:effectLst/>
              </a:rPr>
              <a:t> на уроках </a:t>
            </a:r>
            <a:r>
              <a:rPr lang="ru-RU" sz="4400" b="1" dirty="0" smtClean="0">
                <a:effectLst/>
              </a:rPr>
              <a:t>английского языка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3356992"/>
            <a:ext cx="6172200" cy="685800"/>
          </a:xfrm>
        </p:spPr>
        <p:txBody>
          <a:bodyPr>
            <a:noAutofit/>
          </a:bodyPr>
          <a:lstStyle/>
          <a:p>
            <a:r>
              <a:rPr lang="ru-RU" sz="2000" dirty="0" err="1" smtClean="0"/>
              <a:t>Пуляева</a:t>
            </a:r>
            <a:r>
              <a:rPr lang="ru-RU" sz="2000" dirty="0" smtClean="0"/>
              <a:t> Анна Алексеевна</a:t>
            </a:r>
          </a:p>
          <a:p>
            <a:r>
              <a:rPr lang="ru-RU" sz="2000" dirty="0" smtClean="0"/>
              <a:t>Учитель английского языка МАОУ Лицея №109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784307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03648" y="2348880"/>
            <a:ext cx="6753944" cy="3657599"/>
          </a:xfrm>
        </p:spPr>
        <p:txBody>
          <a:bodyPr>
            <a:normAutofit lnSpcReduction="10000"/>
          </a:bodyPr>
          <a:lstStyle/>
          <a:p>
            <a:pPr marL="18288" indent="0">
              <a:buNone/>
            </a:pPr>
            <a:r>
              <a:rPr lang="ru-RU" sz="2800" dirty="0" smtClean="0"/>
              <a:t>Давайте опробуем этот сервис вместе! </a:t>
            </a:r>
            <a:endParaRPr lang="en-US" sz="2800" dirty="0" smtClean="0"/>
          </a:p>
          <a:p>
            <a:pPr marL="18288" indent="0" algn="ctr">
              <a:buNone/>
            </a:pPr>
            <a:r>
              <a:rPr lang="ru-RU" sz="2800" dirty="0" smtClean="0"/>
              <a:t>Войдите на сайт </a:t>
            </a:r>
          </a:p>
          <a:p>
            <a:pPr marL="18288" indent="0" algn="ctr">
              <a:buNone/>
            </a:pPr>
            <a:endParaRPr lang="ru-RU" sz="2800" dirty="0" smtClean="0"/>
          </a:p>
          <a:p>
            <a:pPr marL="18288" indent="0" algn="ctr">
              <a:buNone/>
            </a:pPr>
            <a:endParaRPr lang="ru-RU" sz="2800" dirty="0"/>
          </a:p>
          <a:p>
            <a:pPr marL="18288" indent="0" algn="ctr">
              <a:buNone/>
            </a:pPr>
            <a:endParaRPr lang="ru-RU" sz="2800" dirty="0" smtClean="0"/>
          </a:p>
          <a:p>
            <a:pPr marL="18288" indent="0" algn="ctr">
              <a:buNone/>
            </a:pPr>
            <a:r>
              <a:rPr lang="ru-RU" sz="2800" dirty="0" smtClean="0"/>
              <a:t>И введите следующий </a:t>
            </a:r>
            <a:r>
              <a:rPr lang="en-US" sz="2800" dirty="0" smtClean="0"/>
              <a:t>PIN</a:t>
            </a:r>
            <a:r>
              <a:rPr lang="en-US" sz="2800" dirty="0" smtClean="0"/>
              <a:t>:</a:t>
            </a:r>
            <a:endParaRPr lang="ru-RU" sz="2800" dirty="0" smtClean="0"/>
          </a:p>
          <a:p>
            <a:pPr marL="18288" indent="0" algn="ctr">
              <a:buNone/>
            </a:pPr>
            <a:r>
              <a:rPr lang="ru-RU" sz="3200" b="1" dirty="0" smtClean="0"/>
              <a:t>1397470</a:t>
            </a:r>
            <a:endParaRPr lang="ru-RU" sz="3200" b="1" dirty="0"/>
          </a:p>
          <a:p>
            <a:pPr marL="18288" indent="0" algn="ctr">
              <a:buNone/>
            </a:pPr>
            <a:endParaRPr lang="ru-RU" sz="2800" dirty="0" smtClean="0"/>
          </a:p>
          <a:p>
            <a:pPr marL="18288" indent="0" algn="ctr">
              <a:buNone/>
            </a:pPr>
            <a:endParaRPr lang="ru-RU" sz="2800" dirty="0"/>
          </a:p>
          <a:p>
            <a:pPr marL="18288" indent="0" algn="ctr">
              <a:buNone/>
            </a:pP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3068960"/>
            <a:ext cx="7543800" cy="914400"/>
          </a:xfrm>
        </p:spPr>
        <p:txBody>
          <a:bodyPr/>
          <a:lstStyle/>
          <a:p>
            <a:pPr algn="ctr"/>
            <a:r>
              <a:rPr lang="en-US" b="1" dirty="0"/>
              <a:t>k</a:t>
            </a:r>
            <a:r>
              <a:rPr lang="en-US" b="1" dirty="0" smtClean="0"/>
              <a:t>ahoot.it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19555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196752"/>
            <a:ext cx="4968552" cy="496855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6096" y="1628800"/>
            <a:ext cx="3273425" cy="3816424"/>
          </a:xfrm>
        </p:spPr>
      </p:pic>
    </p:spTree>
    <p:extLst>
      <p:ext uri="{BB962C8B-B14F-4D97-AF65-F5344CB8AC3E}">
        <p14:creationId xmlns:p14="http://schemas.microsoft.com/office/powerpoint/2010/main" xmlns="" val="287501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1" y="828350"/>
            <a:ext cx="2975627" cy="10801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902" y="3455673"/>
            <a:ext cx="2357626" cy="7920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8389" y="476672"/>
            <a:ext cx="2520280" cy="99138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2348880"/>
            <a:ext cx="2482978" cy="82554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5084299"/>
            <a:ext cx="2376264" cy="80257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4437112"/>
            <a:ext cx="2981078" cy="104502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2492897"/>
            <a:ext cx="2763838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164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188640"/>
            <a:ext cx="7543800" cy="914400"/>
          </a:xfrm>
        </p:spPr>
        <p:txBody>
          <a:bodyPr/>
          <a:lstStyle/>
          <a:p>
            <a:r>
              <a:rPr lang="ru-RU" sz="4400" dirty="0" smtClean="0"/>
              <a:t>Итак, что же такое </a:t>
            </a:r>
            <a:r>
              <a:rPr lang="en-US" sz="4400" dirty="0" err="1" smtClean="0"/>
              <a:t>Kahoot</a:t>
            </a:r>
            <a:r>
              <a:rPr lang="en-US" sz="4400" dirty="0" smtClean="0"/>
              <a:t>?</a:t>
            </a:r>
            <a:endParaRPr lang="ru-RU" sz="44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844824"/>
            <a:ext cx="4559097" cy="3168352"/>
          </a:xfrm>
        </p:spPr>
      </p:pic>
      <p:sp>
        <p:nvSpPr>
          <p:cNvPr id="8" name="Объект 7"/>
          <p:cNvSpPr>
            <a:spLocks noGrp="1"/>
          </p:cNvSpPr>
          <p:nvPr>
            <p:ph sz="quarter" idx="14"/>
          </p:nvPr>
        </p:nvSpPr>
        <p:spPr>
          <a:xfrm>
            <a:off x="5364088" y="1700808"/>
            <a:ext cx="3273552" cy="3432175"/>
          </a:xfrm>
        </p:spPr>
        <p:txBody>
          <a:bodyPr/>
          <a:lstStyle/>
          <a:p>
            <a:pPr marL="18288" indent="0">
              <a:buNone/>
            </a:pPr>
            <a:r>
              <a:rPr lang="ru-RU" dirty="0" err="1"/>
              <a:t>Kahoot</a:t>
            </a:r>
            <a:r>
              <a:rPr lang="ru-RU" dirty="0"/>
              <a:t>! - бесплатный сервис, полный достоинств. Яркий, очень социальный, чрезвычайно простой для учителя, а уж дети от 5 до 16 от него в восторге.</a:t>
            </a:r>
          </a:p>
        </p:txBody>
      </p:sp>
    </p:spTree>
    <p:extLst>
      <p:ext uri="{BB962C8B-B14F-4D97-AF65-F5344CB8AC3E}">
        <p14:creationId xmlns:p14="http://schemas.microsoft.com/office/powerpoint/2010/main" xmlns="" val="1598358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4797152"/>
            <a:ext cx="7615808" cy="1490464"/>
          </a:xfrm>
        </p:spPr>
        <p:txBody>
          <a:bodyPr/>
          <a:lstStyle/>
          <a:p>
            <a:r>
              <a:rPr lang="ru-RU" sz="2400" dirty="0" err="1"/>
              <a:t>Kahoot</a:t>
            </a:r>
            <a:r>
              <a:rPr lang="ru-RU" sz="2400" dirty="0"/>
              <a:t> разрабатывался как инструмент для быстрого создания всего интерактивного, что можно представить: викторин, опросов и обсуждений.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196752"/>
            <a:ext cx="3273425" cy="2664296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1268760"/>
            <a:ext cx="4176464" cy="3168352"/>
          </a:xfrm>
        </p:spPr>
      </p:pic>
    </p:spTree>
    <p:extLst>
      <p:ext uri="{BB962C8B-B14F-4D97-AF65-F5344CB8AC3E}">
        <p14:creationId xmlns:p14="http://schemas.microsoft.com/office/powerpoint/2010/main" xmlns="" val="3989525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99592" y="5301208"/>
            <a:ext cx="7543800" cy="914400"/>
          </a:xfrm>
        </p:spPr>
        <p:txBody>
          <a:bodyPr/>
          <a:lstStyle/>
          <a:p>
            <a:r>
              <a:rPr lang="ru-RU" dirty="0" smtClean="0"/>
              <a:t>Регистрируемся и создаем первый </a:t>
            </a:r>
            <a:r>
              <a:rPr lang="en-US" dirty="0" err="1" smtClean="0"/>
              <a:t>Kahoot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260648"/>
            <a:ext cx="5976664" cy="3885085"/>
          </a:xfrm>
        </p:spPr>
      </p:pic>
    </p:spTree>
    <p:extLst>
      <p:ext uri="{BB962C8B-B14F-4D97-AF65-F5344CB8AC3E}">
        <p14:creationId xmlns:p14="http://schemas.microsoft.com/office/powerpoint/2010/main" xmlns="" val="1599402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692" y="620688"/>
            <a:ext cx="4320480" cy="216509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76056" y="332656"/>
            <a:ext cx="3672408" cy="2088232"/>
          </a:xfrm>
        </p:spPr>
        <p:txBody>
          <a:bodyPr/>
          <a:lstStyle/>
          <a:p>
            <a:r>
              <a:rPr lang="ru-RU" sz="2800" dirty="0" smtClean="0"/>
              <a:t>Все понятно на интуитивном уровне!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140968"/>
            <a:ext cx="5904656" cy="349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6228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3738" y="752384"/>
            <a:ext cx="7638702" cy="49642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9046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476672"/>
            <a:ext cx="4392488" cy="5862870"/>
          </a:xfrm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5715000" y="1268760"/>
            <a:ext cx="2590800" cy="4608511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За более чем два года использования сервиса, у меня появилась огромная библиотека игр, которые я создала сама.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895189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66</TotalTime>
  <Words>121</Words>
  <Application>Microsoft Office PowerPoint</Application>
  <PresentationFormat>Экран (4:3)</PresentationFormat>
  <Paragraphs>18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Базовая</vt:lpstr>
      <vt:lpstr>Сервис Kahoot на уроках английского языка</vt:lpstr>
      <vt:lpstr>Слайд 2</vt:lpstr>
      <vt:lpstr>Слайд 3</vt:lpstr>
      <vt:lpstr>Итак, что же такое Kahoot?</vt:lpstr>
      <vt:lpstr>Kahoot разрабатывался как инструмент для быстрого создания всего интерактивного, что можно представить: викторин, опросов и обсуждений.</vt:lpstr>
      <vt:lpstr>Регистрируемся и создаем первый Kahoot</vt:lpstr>
      <vt:lpstr>Все понятно на интуитивном уровне!</vt:lpstr>
      <vt:lpstr>Слайд 8</vt:lpstr>
      <vt:lpstr>Слайд 9</vt:lpstr>
      <vt:lpstr>kahoot.it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Anna Pavlova</dc:creator>
  <cp:lastModifiedBy>temp3</cp:lastModifiedBy>
  <cp:revision>5</cp:revision>
  <dcterms:created xsi:type="dcterms:W3CDTF">2022-03-20T13:42:04Z</dcterms:created>
  <dcterms:modified xsi:type="dcterms:W3CDTF">2022-03-21T04:50:48Z</dcterms:modified>
</cp:coreProperties>
</file>