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BD95-B0BC-4DCC-832E-9D4BD1D1F1F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5F4CF-4FB9-4FF8-9229-9F2C18E958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BD95-B0BC-4DCC-832E-9D4BD1D1F1F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F4CF-4FB9-4FF8-9229-9F2C18E95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BD95-B0BC-4DCC-832E-9D4BD1D1F1F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F4CF-4FB9-4FF8-9229-9F2C18E95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BD95-B0BC-4DCC-832E-9D4BD1D1F1F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5F4CF-4FB9-4FF8-9229-9F2C18E958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BD95-B0BC-4DCC-832E-9D4BD1D1F1F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5F4CF-4FB9-4FF8-9229-9F2C18E958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BD95-B0BC-4DCC-832E-9D4BD1D1F1F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5F4CF-4FB9-4FF8-9229-9F2C18E958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BD95-B0BC-4DCC-832E-9D4BD1D1F1F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5F4CF-4FB9-4FF8-9229-9F2C18E958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BD95-B0BC-4DCC-832E-9D4BD1D1F1F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5F4CF-4FB9-4FF8-9229-9F2C18E958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BD95-B0BC-4DCC-832E-9D4BD1D1F1F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5F4CF-4FB9-4FF8-9229-9F2C18E958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BD95-B0BC-4DCC-832E-9D4BD1D1F1F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5F4CF-4FB9-4FF8-9229-9F2C18E958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BD95-B0BC-4DCC-832E-9D4BD1D1F1F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25F4CF-4FB9-4FF8-9229-9F2C18E958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322BD95-B0BC-4DCC-832E-9D4BD1D1F1F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425F4CF-4FB9-4FF8-9229-9F2C18E95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920880" cy="1720602"/>
          </a:xfrm>
        </p:spPr>
        <p:txBody>
          <a:bodyPr/>
          <a:lstStyle/>
          <a:p>
            <a:r>
              <a:rPr lang="ru-RU" sz="4400" b="1" dirty="0" smtClean="0">
                <a:effectLst/>
              </a:rPr>
              <a:t>Сервис </a:t>
            </a:r>
            <a:r>
              <a:rPr lang="ru-RU" sz="4400" b="1" dirty="0" err="1">
                <a:effectLst/>
              </a:rPr>
              <a:t>Kahoot</a:t>
            </a:r>
            <a:r>
              <a:rPr lang="ru-RU" sz="4400" b="1" dirty="0">
                <a:effectLst/>
              </a:rPr>
              <a:t> на уроках </a:t>
            </a:r>
            <a:r>
              <a:rPr lang="ru-RU" sz="4400" b="1" dirty="0" smtClean="0">
                <a:effectLst/>
              </a:rPr>
              <a:t>английского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356992"/>
            <a:ext cx="6172200" cy="6858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Пуляева</a:t>
            </a:r>
            <a:r>
              <a:rPr lang="ru-RU" sz="2000" dirty="0" smtClean="0"/>
              <a:t> Анна Алексеевна</a:t>
            </a:r>
          </a:p>
          <a:p>
            <a:r>
              <a:rPr lang="ru-RU" sz="2000" dirty="0" smtClean="0"/>
              <a:t>Учитель английского языка МАОУ Лицея №109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84307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2348880"/>
            <a:ext cx="6753944" cy="365759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sz="2800" dirty="0" smtClean="0"/>
              <a:t>Давайте опробуем этот сервис вместе! </a:t>
            </a:r>
            <a:endParaRPr lang="en-US" sz="2800" dirty="0" smtClean="0"/>
          </a:p>
          <a:p>
            <a:pPr marL="18288" indent="0" algn="ctr">
              <a:buNone/>
            </a:pPr>
            <a:r>
              <a:rPr lang="ru-RU" sz="2800" dirty="0" smtClean="0"/>
              <a:t>Войдите на сайт </a:t>
            </a:r>
          </a:p>
          <a:p>
            <a:pPr marL="18288" indent="0" algn="ctr">
              <a:buNone/>
            </a:pPr>
            <a:endParaRPr lang="ru-RU" sz="2800" dirty="0" smtClean="0"/>
          </a:p>
          <a:p>
            <a:pPr marL="18288" indent="0" algn="ctr">
              <a:buNone/>
            </a:pPr>
            <a:endParaRPr lang="ru-RU" sz="2800" dirty="0"/>
          </a:p>
          <a:p>
            <a:pPr marL="18288" indent="0" algn="ctr">
              <a:buNone/>
            </a:pPr>
            <a:endParaRPr lang="ru-RU" sz="2800" dirty="0" smtClean="0"/>
          </a:p>
          <a:p>
            <a:pPr marL="18288" indent="0" algn="ctr">
              <a:buNone/>
            </a:pPr>
            <a:r>
              <a:rPr lang="ru-RU" sz="2800" dirty="0" smtClean="0"/>
              <a:t>И введите следующий </a:t>
            </a:r>
            <a:r>
              <a:rPr lang="en-US" sz="2800" dirty="0" smtClean="0"/>
              <a:t>PIN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marL="18288" indent="0" algn="ctr">
              <a:buNone/>
            </a:pPr>
            <a:r>
              <a:rPr lang="ru-RU" sz="3200" b="1" dirty="0" smtClean="0"/>
              <a:t>1397470</a:t>
            </a:r>
            <a:endParaRPr lang="ru-RU" sz="3200" b="1" dirty="0"/>
          </a:p>
          <a:p>
            <a:pPr marL="18288" indent="0" algn="ctr">
              <a:buNone/>
            </a:pPr>
            <a:endParaRPr lang="ru-RU" sz="2800" dirty="0" smtClean="0"/>
          </a:p>
          <a:p>
            <a:pPr marL="18288" indent="0" algn="ctr">
              <a:buNone/>
            </a:pPr>
            <a:endParaRPr lang="ru-RU" sz="2800" dirty="0"/>
          </a:p>
          <a:p>
            <a:pPr marL="18288" indent="0" algn="ctr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068960"/>
            <a:ext cx="7543800" cy="914400"/>
          </a:xfrm>
        </p:spPr>
        <p:txBody>
          <a:bodyPr/>
          <a:lstStyle/>
          <a:p>
            <a:pPr algn="ctr"/>
            <a:r>
              <a:rPr lang="en-US" b="1" dirty="0"/>
              <a:t>k</a:t>
            </a:r>
            <a:r>
              <a:rPr lang="en-US" b="1" dirty="0" smtClean="0"/>
              <a:t>ahoot.it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955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96752"/>
            <a:ext cx="4968552" cy="49685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628800"/>
            <a:ext cx="3273425" cy="3816424"/>
          </a:xfrm>
        </p:spPr>
      </p:pic>
    </p:spTree>
    <p:extLst>
      <p:ext uri="{BB962C8B-B14F-4D97-AF65-F5344CB8AC3E}">
        <p14:creationId xmlns:p14="http://schemas.microsoft.com/office/powerpoint/2010/main" xmlns="" val="287501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828350"/>
            <a:ext cx="2975627" cy="1080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902" y="3455673"/>
            <a:ext cx="2357626" cy="7920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8389" y="476672"/>
            <a:ext cx="2520280" cy="9913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348880"/>
            <a:ext cx="2482978" cy="8255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5084299"/>
            <a:ext cx="2376264" cy="8025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437112"/>
            <a:ext cx="2981078" cy="10450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492897"/>
            <a:ext cx="276383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64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914400"/>
          </a:xfrm>
        </p:spPr>
        <p:txBody>
          <a:bodyPr/>
          <a:lstStyle/>
          <a:p>
            <a:r>
              <a:rPr lang="ru-RU" sz="4400" dirty="0" smtClean="0"/>
              <a:t>Итак, что же такое </a:t>
            </a:r>
            <a:r>
              <a:rPr lang="en-US" sz="4400" dirty="0" err="1" smtClean="0"/>
              <a:t>Kahoot</a:t>
            </a:r>
            <a:r>
              <a:rPr lang="en-US" sz="4400" dirty="0" smtClean="0"/>
              <a:t>?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44824"/>
            <a:ext cx="4559097" cy="3168352"/>
          </a:xfrm>
        </p:spPr>
      </p:pic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5364088" y="1700808"/>
            <a:ext cx="3273552" cy="3432175"/>
          </a:xfrm>
        </p:spPr>
        <p:txBody>
          <a:bodyPr/>
          <a:lstStyle/>
          <a:p>
            <a:pPr marL="18288" indent="0">
              <a:buNone/>
            </a:pPr>
            <a:r>
              <a:rPr lang="ru-RU" dirty="0" err="1"/>
              <a:t>Kahoot</a:t>
            </a:r>
            <a:r>
              <a:rPr lang="ru-RU" dirty="0"/>
              <a:t>! - бесплатный сервис, полный достоинств. Яркий, очень социальный, чрезвычайно простой для учителя, а уж дети от 5 до 16 от него в восторге.</a:t>
            </a:r>
          </a:p>
        </p:txBody>
      </p:sp>
    </p:spTree>
    <p:extLst>
      <p:ext uri="{BB962C8B-B14F-4D97-AF65-F5344CB8AC3E}">
        <p14:creationId xmlns:p14="http://schemas.microsoft.com/office/powerpoint/2010/main" xmlns="" val="159835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797152"/>
            <a:ext cx="7615808" cy="1490464"/>
          </a:xfrm>
        </p:spPr>
        <p:txBody>
          <a:bodyPr/>
          <a:lstStyle/>
          <a:p>
            <a:r>
              <a:rPr lang="ru-RU" sz="2400" dirty="0" err="1"/>
              <a:t>Kahoot</a:t>
            </a:r>
            <a:r>
              <a:rPr lang="ru-RU" sz="2400" dirty="0"/>
              <a:t> разрабатывался как инструмент для быстрого создания всего интерактивного, что можно представить: викторин, опросов и обсуждений.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96752"/>
            <a:ext cx="3273425" cy="26642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268760"/>
            <a:ext cx="4176464" cy="3168352"/>
          </a:xfrm>
        </p:spPr>
      </p:pic>
    </p:spTree>
    <p:extLst>
      <p:ext uri="{BB962C8B-B14F-4D97-AF65-F5344CB8AC3E}">
        <p14:creationId xmlns:p14="http://schemas.microsoft.com/office/powerpoint/2010/main" xmlns="" val="398952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5301208"/>
            <a:ext cx="7543800" cy="914400"/>
          </a:xfrm>
        </p:spPr>
        <p:txBody>
          <a:bodyPr/>
          <a:lstStyle/>
          <a:p>
            <a:r>
              <a:rPr lang="ru-RU" dirty="0" smtClean="0"/>
              <a:t>Регистрируемся и создаем первый </a:t>
            </a:r>
            <a:r>
              <a:rPr lang="en-US" dirty="0" err="1" smtClean="0"/>
              <a:t>Kahoot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60648"/>
            <a:ext cx="5976664" cy="3885085"/>
          </a:xfrm>
        </p:spPr>
      </p:pic>
    </p:spTree>
    <p:extLst>
      <p:ext uri="{BB962C8B-B14F-4D97-AF65-F5344CB8AC3E}">
        <p14:creationId xmlns:p14="http://schemas.microsoft.com/office/powerpoint/2010/main" xmlns="" val="159940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692" y="620688"/>
            <a:ext cx="4320480" cy="216509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332656"/>
            <a:ext cx="3672408" cy="2088232"/>
          </a:xfrm>
        </p:spPr>
        <p:txBody>
          <a:bodyPr/>
          <a:lstStyle/>
          <a:p>
            <a:r>
              <a:rPr lang="ru-RU" sz="2800" dirty="0" smtClean="0"/>
              <a:t>Все понятно на интуитивном уровне!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904656" cy="34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22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738" y="752384"/>
            <a:ext cx="7638702" cy="49642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04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4392488" cy="586287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715000" y="1268760"/>
            <a:ext cx="2590800" cy="46085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 более чем два года использования сервиса, у меня появилась огромная библиотека игр, которые я создала сама.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9518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66</TotalTime>
  <Words>121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Сервис Kahoot на уроках английского языка</vt:lpstr>
      <vt:lpstr>Слайд 2</vt:lpstr>
      <vt:lpstr>Слайд 3</vt:lpstr>
      <vt:lpstr>Итак, что же такое Kahoot?</vt:lpstr>
      <vt:lpstr>Kahoot разрабатывался как инструмент для быстрого создания всего интерактивного, что можно представить: викторин, опросов и обсуждений.</vt:lpstr>
      <vt:lpstr>Регистрируемся и создаем первый Kahoot</vt:lpstr>
      <vt:lpstr>Все понятно на интуитивном уровне!</vt:lpstr>
      <vt:lpstr>Слайд 8</vt:lpstr>
      <vt:lpstr>Слайд 9</vt:lpstr>
      <vt:lpstr>kahoot.it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Pavlova</dc:creator>
  <cp:lastModifiedBy>temp3</cp:lastModifiedBy>
  <cp:revision>5</cp:revision>
  <dcterms:created xsi:type="dcterms:W3CDTF">2022-03-20T13:42:04Z</dcterms:created>
  <dcterms:modified xsi:type="dcterms:W3CDTF">2022-03-21T04:50:48Z</dcterms:modified>
</cp:coreProperties>
</file>