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88" r:id="rId16"/>
    <p:sldId id="287" r:id="rId17"/>
    <p:sldId id="270" r:id="rId18"/>
    <p:sldId id="272" r:id="rId19"/>
    <p:sldId id="289" r:id="rId20"/>
    <p:sldId id="273" r:id="rId21"/>
    <p:sldId id="286" r:id="rId22"/>
    <p:sldId id="274" r:id="rId23"/>
    <p:sldId id="283" r:id="rId24"/>
    <p:sldId id="284" r:id="rId25"/>
    <p:sldId id="285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620688"/>
            <a:ext cx="8424936" cy="345638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«Закон Красоты»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как форма организации</a:t>
            </a:r>
            <a:br>
              <a:rPr lang="ru-RU" dirty="0" smtClean="0"/>
            </a:br>
            <a:r>
              <a:rPr lang="ru-RU" dirty="0" smtClean="0"/>
              <a:t> (подход к организации) воспитательной работы </a:t>
            </a:r>
            <a:br>
              <a:rPr lang="ru-RU" dirty="0" smtClean="0"/>
            </a:br>
            <a:r>
              <a:rPr lang="ru-RU" dirty="0" smtClean="0"/>
              <a:t>классного руководителя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920880" cy="2088232"/>
          </a:xfrm>
        </p:spPr>
        <p:txBody>
          <a:bodyPr>
            <a:normAutofit/>
          </a:bodyPr>
          <a:lstStyle/>
          <a:p>
            <a:pPr algn="r"/>
            <a:r>
              <a:rPr lang="ru-RU" u="sng" dirty="0" smtClean="0"/>
              <a:t>Новикова Елена Евгеньевна,</a:t>
            </a:r>
          </a:p>
          <a:p>
            <a:pPr algn="r"/>
            <a:r>
              <a:rPr lang="ru-RU" dirty="0" smtClean="0"/>
              <a:t> классный руководитель 10б,</a:t>
            </a:r>
          </a:p>
          <a:p>
            <a:pPr algn="r"/>
            <a:r>
              <a:rPr lang="ru-RU" dirty="0" smtClean="0"/>
              <a:t> учитель русского языка и литературы, педагогический стаж 32 года.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0728"/>
            <a:ext cx="9144000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Реализация Закона Красоты</a:t>
            </a:r>
            <a:br>
              <a:rPr lang="ru-RU" b="1" dirty="0" smtClean="0"/>
            </a:br>
            <a:r>
              <a:rPr lang="ru-RU" b="1" dirty="0" smtClean="0"/>
              <a:t> в жизни класса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64775726668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3922216" cy="51466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788024" cy="5146587"/>
          </a:xfrm>
        </p:spPr>
        <p:txBody>
          <a:bodyPr>
            <a:normAutofit/>
          </a:bodyPr>
          <a:lstStyle/>
          <a:p>
            <a:pPr algn="ctr"/>
            <a:r>
              <a:rPr lang="ru-RU" sz="4000" b="1" i="1" u="sng" dirty="0" smtClean="0"/>
              <a:t>«Живое слово»: </a:t>
            </a:r>
            <a:r>
              <a:rPr lang="ru-RU" sz="4000" dirty="0" smtClean="0"/>
              <a:t>школьный этап, районный этап, выступления на  школьных линейках.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Реализация Закона Красоты</a:t>
            </a:r>
            <a:br>
              <a:rPr lang="ru-RU" b="1" dirty="0" smtClean="0"/>
            </a:br>
            <a:r>
              <a:rPr lang="ru-RU" b="1" dirty="0" smtClean="0"/>
              <a:t> в жизни класса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День Лицеиста «Звёзды» среди нас»</a:t>
            </a:r>
            <a:endParaRPr lang="ru-RU" sz="4400" b="1" i="1" dirty="0"/>
          </a:p>
        </p:txBody>
      </p:sp>
      <p:pic>
        <p:nvPicPr>
          <p:cNvPr id="7" name="Содержимое 6" descr="164777706928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844824"/>
            <a:ext cx="3721821" cy="452596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Реализация Закона Красоты</a:t>
            </a:r>
            <a:br>
              <a:rPr lang="ru-RU" b="1" dirty="0" smtClean="0"/>
            </a:br>
            <a:r>
              <a:rPr lang="ru-RU" b="1" dirty="0" smtClean="0"/>
              <a:t> в жизни класса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64775724649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4248472" cy="522920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ru-RU" sz="4800" b="1" i="1" dirty="0" smtClean="0"/>
              <a:t>День матери (праздник мам)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Реализация Закона Красоты</a:t>
            </a:r>
            <a:br>
              <a:rPr lang="ru-RU" b="1" dirty="0" smtClean="0"/>
            </a:br>
            <a:r>
              <a:rPr lang="ru-RU" b="1" dirty="0" smtClean="0"/>
              <a:t> в жизни класса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64775710160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5004048" cy="327241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8064" y="2249424"/>
            <a:ext cx="3995936" cy="452596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4000" b="1" i="1" dirty="0" smtClean="0"/>
              <a:t>Новогодний карнавал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Реализация Закона Красоты</a:t>
            </a:r>
            <a:br>
              <a:rPr lang="ru-RU" b="1" dirty="0" smtClean="0"/>
            </a:br>
            <a:r>
              <a:rPr lang="ru-RU" b="1" dirty="0" smtClean="0"/>
              <a:t> в жизни класса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495800" cy="5290603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Контрольный урок литературы по «Грозе» Островского (самостоятельный творческий проект 10б в рамках «Закона Красоты» для классного руководителя)</a:t>
            </a:r>
            <a:endParaRPr lang="ru-RU" sz="2800" b="1" i="1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1"/>
          </p:nvPr>
        </p:nvSpPr>
        <p:spPr>
          <a:xfrm>
            <a:off x="0" y="1484784"/>
            <a:ext cx="4495800" cy="5290603"/>
          </a:xfrm>
        </p:spPr>
        <p:txBody>
          <a:bodyPr/>
          <a:lstStyle/>
          <a:p>
            <a:pPr algn="ctr"/>
            <a:r>
              <a:rPr lang="ru-RU" sz="2400" dirty="0" smtClean="0"/>
              <a:t>УВАЖАЕМАЯ  ЕЛЕНА  ЕВГЕНЬЕВНА!</a:t>
            </a:r>
          </a:p>
          <a:p>
            <a:pPr algn="ctr"/>
            <a:r>
              <a:rPr lang="ru-RU" sz="2400" dirty="0" smtClean="0"/>
              <a:t>Приглашаем Вас на постановку пьесы по драме А. Н. Островского «Гроза», которая состоится на уроке литературы в кабинете №8. Предлагаем Вам ознакомиться с программой проведения урока.</a:t>
            </a:r>
          </a:p>
          <a:p>
            <a:pPr algn="ctr"/>
            <a:r>
              <a:rPr lang="ru-RU" sz="2400" dirty="0" smtClean="0"/>
              <a:t>С уважением, ученики 10Б класса</a:t>
            </a:r>
          </a:p>
          <a:p>
            <a:r>
              <a:rPr lang="ru-RU" dirty="0" smtClean="0"/>
              <a:t> 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Реализация Закона Красоты</a:t>
            </a:r>
            <a:br>
              <a:rPr lang="ru-RU" b="1" dirty="0" smtClean="0"/>
            </a:br>
            <a:r>
              <a:rPr lang="ru-RU" b="1" dirty="0" smtClean="0"/>
              <a:t> в жизни класса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1412776"/>
          <a:ext cx="9144000" cy="5040560"/>
        </p:xfrm>
        <a:graphic>
          <a:graphicData uri="http://schemas.openxmlformats.org/presentationml/2006/ole">
            <p:oleObj spid="_x0000_s3074" name="Документ" r:id="rId3" imgW="6871833" imgH="219679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843808" y="693215"/>
          <a:ext cx="3703687" cy="6164785"/>
        </p:xfrm>
        <a:graphic>
          <a:graphicData uri="http://schemas.openxmlformats.org/presentationml/2006/ole">
            <p:oleObj spid="_x0000_s2050" name="Документ" r:id="rId3" imgW="5941523" imgH="989207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Реализация Закона Красоты</a:t>
            </a:r>
            <a:br>
              <a:rPr lang="ru-RU" b="1" dirty="0" smtClean="0"/>
            </a:br>
            <a:r>
              <a:rPr lang="ru-RU" b="1" dirty="0" smtClean="0"/>
              <a:t> в жизни класса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Без названия (3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4464496" cy="31463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556792"/>
            <a:ext cx="4283968" cy="5218595"/>
          </a:xfrm>
        </p:spPr>
        <p:txBody>
          <a:bodyPr/>
          <a:lstStyle/>
          <a:p>
            <a:pPr algn="ctr"/>
            <a:r>
              <a:rPr lang="ru-RU" sz="2800" dirty="0" smtClean="0"/>
              <a:t>Классный час </a:t>
            </a:r>
          </a:p>
          <a:p>
            <a:pPr algn="ctr">
              <a:buNone/>
            </a:pPr>
            <a:r>
              <a:rPr lang="ru-RU" sz="2800" dirty="0" smtClean="0"/>
              <a:t>«День Памяти жертв блокады Ленинграда»</a:t>
            </a:r>
          </a:p>
          <a:p>
            <a:pPr algn="ctr">
              <a:buNone/>
            </a:pPr>
            <a:r>
              <a:rPr lang="ru-RU" sz="2800" dirty="0" smtClean="0"/>
              <a:t>*</a:t>
            </a:r>
            <a:endParaRPr lang="en-US" sz="2800" dirty="0" smtClean="0"/>
          </a:p>
          <a:p>
            <a:pPr algn="ctr"/>
            <a:r>
              <a:rPr lang="ru-RU" sz="3600" i="1" dirty="0" smtClean="0"/>
              <a:t>«…Чтить память о героях и исторических событиях – КРАСИВО»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Реализация Закона Красоты</a:t>
            </a:r>
            <a:br>
              <a:rPr lang="ru-RU" b="1" dirty="0" smtClean="0"/>
            </a:br>
            <a:r>
              <a:rPr lang="ru-RU" b="1" dirty="0" smtClean="0"/>
              <a:t> в жизни класса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6477129374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556792"/>
            <a:ext cx="3994224" cy="521865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4784"/>
            <a:ext cx="4038600" cy="5290603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sz="3600" b="1" dirty="0" smtClean="0"/>
              <a:t>Пушкинские чтения </a:t>
            </a:r>
          </a:p>
          <a:p>
            <a:r>
              <a:rPr lang="ru-RU" sz="2800" dirty="0" smtClean="0"/>
              <a:t> классные («Заповеди Александра»), </a:t>
            </a:r>
          </a:p>
          <a:p>
            <a:r>
              <a:rPr lang="ru-RU" sz="2800" dirty="0" smtClean="0"/>
              <a:t>Районные,</a:t>
            </a:r>
          </a:p>
          <a:p>
            <a:r>
              <a:rPr lang="ru-RU" sz="2800" dirty="0" smtClean="0"/>
              <a:t>Лицейские, ПОБЕДИТЕЛЬ – Журавлёва Виктория, 10б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Реализация Закона Красоты</a:t>
            </a:r>
            <a:br>
              <a:rPr lang="ru-RU" b="1" dirty="0" smtClean="0"/>
            </a:br>
            <a:r>
              <a:rPr lang="ru-RU" b="1" dirty="0" smtClean="0"/>
              <a:t> в жизни класса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6477918046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423318"/>
            <a:ext cx="4680520" cy="543468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644008" cy="543461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ПРЕСС-КОНФЕРЕНЦИЯ ИМЕНИННИКОВ</a:t>
            </a:r>
          </a:p>
          <a:p>
            <a:pPr algn="ctr"/>
            <a:endParaRPr lang="ru-RU" sz="3200" dirty="0" smtClean="0"/>
          </a:p>
          <a:p>
            <a:pPr algn="ctr"/>
            <a:r>
              <a:rPr lang="ru-RU" sz="3200" dirty="0" smtClean="0"/>
              <a:t>ПОДАРОК КЛАССНОГО РУКОВОДИТЕЛЯ – КРУЖКА  </a:t>
            </a:r>
          </a:p>
          <a:p>
            <a:pPr algn="ctr"/>
            <a:r>
              <a:rPr lang="ru-RU" sz="2800" b="1" i="1" dirty="0" smtClean="0"/>
              <a:t>«ЗАКОН КРАСОТЫ»</a:t>
            </a:r>
          </a:p>
          <a:p>
            <a:pPr algn="ctr"/>
            <a:endParaRPr lang="ru-RU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12968" cy="93610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 Мои  «подходы» к Закону Красоты: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647712937451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84784"/>
            <a:ext cx="3600399" cy="5112567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23928" y="1628800"/>
            <a:ext cx="5220072" cy="5146587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Наум </a:t>
            </a:r>
            <a:r>
              <a:rPr lang="ru-RU" sz="2400" dirty="0" err="1" smtClean="0"/>
              <a:t>Лазаревич</a:t>
            </a:r>
            <a:r>
              <a:rPr lang="ru-RU" sz="2400" dirty="0" smtClean="0"/>
              <a:t> </a:t>
            </a:r>
            <a:r>
              <a:rPr lang="ru-RU" sz="2400" dirty="0" err="1" smtClean="0"/>
              <a:t>Лейдерман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(1939 – 2010) ,</a:t>
            </a:r>
          </a:p>
          <a:p>
            <a:pPr>
              <a:buNone/>
            </a:pPr>
            <a:r>
              <a:rPr lang="ru-RU" sz="2400" dirty="0" smtClean="0"/>
              <a:t>Советский и российский литературовед, педагог. </a:t>
            </a:r>
          </a:p>
          <a:p>
            <a:pPr>
              <a:buNone/>
            </a:pPr>
            <a:r>
              <a:rPr lang="ru-RU" sz="2400" dirty="0" smtClean="0"/>
              <a:t>Доктор филологических  наук, Почётный профессор </a:t>
            </a:r>
            <a:r>
              <a:rPr lang="ru-RU" sz="2400" dirty="0" err="1" smtClean="0"/>
              <a:t>УрГПУ</a:t>
            </a:r>
            <a:r>
              <a:rPr lang="ru-RU" sz="2400" dirty="0" smtClean="0"/>
              <a:t>, заслуженный деятель науки РФ.</a:t>
            </a:r>
          </a:p>
          <a:p>
            <a:pPr>
              <a:buNone/>
            </a:pPr>
            <a:r>
              <a:rPr lang="ru-RU" sz="2400" dirty="0" smtClean="0"/>
              <a:t> Инициатор создания и первый редактор журнала «Филологический класс», выходящего до сих пор.</a:t>
            </a: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Реализация Закона Красоты</a:t>
            </a:r>
            <a:br>
              <a:rPr lang="ru-RU" b="1" dirty="0" smtClean="0"/>
            </a:br>
            <a:r>
              <a:rPr lang="ru-RU" b="1" dirty="0" smtClean="0"/>
              <a:t> в жизни класса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556792"/>
            <a:ext cx="4427984" cy="5218595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 Международный Женский день – </a:t>
            </a:r>
            <a:r>
              <a:rPr lang="ru-RU" sz="3600" b="1" i="1" dirty="0" smtClean="0"/>
              <a:t>«Красная дорожка» -</a:t>
            </a:r>
            <a:r>
              <a:rPr lang="ru-RU" sz="3600" dirty="0" smtClean="0"/>
              <a:t> праздник красоты</a:t>
            </a:r>
          </a:p>
          <a:p>
            <a:pPr algn="ctr"/>
            <a:endParaRPr lang="ru-RU" sz="3600" dirty="0"/>
          </a:p>
        </p:txBody>
      </p:sp>
      <p:pic>
        <p:nvPicPr>
          <p:cNvPr id="11" name="Содержимое 10" descr="16477573831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60848"/>
            <a:ext cx="5076056" cy="360040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Реализация Закона Красоты</a:t>
            </a:r>
            <a:br>
              <a:rPr lang="ru-RU" b="1" dirty="0" smtClean="0"/>
            </a:br>
            <a:r>
              <a:rPr lang="ru-RU" b="1" dirty="0" smtClean="0"/>
              <a:t> в жизни класса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6477129375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340768"/>
            <a:ext cx="4968552" cy="551723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3. Реализация Закона Красоты</a:t>
            </a:r>
            <a:br>
              <a:rPr lang="ru-RU" b="1" dirty="0" smtClean="0"/>
            </a:br>
            <a:r>
              <a:rPr lang="ru-RU" b="1" dirty="0" smtClean="0"/>
              <a:t> в жизни класса 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6477129374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4932040" cy="367702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6016" y="1412776"/>
            <a:ext cx="4427984" cy="5362611"/>
          </a:xfrm>
        </p:spPr>
        <p:txBody>
          <a:bodyPr>
            <a:normAutofit/>
          </a:bodyPr>
          <a:lstStyle/>
          <a:p>
            <a:pPr algn="ctr"/>
            <a:r>
              <a:rPr lang="ru-RU" sz="2800" i="1" u="sng" dirty="0" smtClean="0"/>
              <a:t> «Царственное слово» </a:t>
            </a:r>
            <a:r>
              <a:rPr lang="ru-RU" sz="2800" dirty="0" smtClean="0"/>
              <a:t>- проектное мероприятие 10б для Лицея.</a:t>
            </a:r>
          </a:p>
          <a:p>
            <a:pPr algn="ctr"/>
            <a:r>
              <a:rPr lang="ru-RU" sz="2800" dirty="0" smtClean="0"/>
              <a:t>17.03.22 – фестиваль-конкурс «Царственное слово»</a:t>
            </a:r>
          </a:p>
          <a:p>
            <a:pPr algn="ctr"/>
            <a:r>
              <a:rPr lang="ru-RU" sz="2800" dirty="0" smtClean="0"/>
              <a:t> «Музыка в слове», посвящённый </a:t>
            </a:r>
            <a:r>
              <a:rPr lang="ru-RU" sz="2800" dirty="0" err="1" smtClean="0"/>
              <a:t>Гараевой</a:t>
            </a:r>
            <a:r>
              <a:rPr lang="ru-RU" sz="2800" dirty="0" smtClean="0"/>
              <a:t> </a:t>
            </a:r>
          </a:p>
          <a:p>
            <a:pPr algn="ctr">
              <a:buNone/>
            </a:pPr>
            <a:r>
              <a:rPr lang="ru-RU" sz="2800" dirty="0" smtClean="0"/>
              <a:t>Наталье Михайловне</a:t>
            </a:r>
            <a:endParaRPr lang="ru-RU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77129374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896544" cy="68580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77129374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0"/>
            <a:ext cx="4896544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6477129374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0"/>
            <a:ext cx="4968552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4. </a:t>
            </a:r>
            <a:r>
              <a:rPr lang="ru-RU" sz="3100" b="1" dirty="0" smtClean="0"/>
              <a:t>Благодарность и обещание мальчиков 10б бороться за сохранение Закона Красоты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64771407339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3394472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1920" y="1495389"/>
            <a:ext cx="5004048" cy="536261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800" i="1" dirty="0" smtClean="0"/>
              <a:t>«…Благодарим Вас за то, что Вы внесли вклад в развитие и укрепление во всех нас достойнейшего качества человека. Красоты! Это понятие охватывает как внешний вид, так и внутреннюю сторону каждого из нас. Мы обещаем бороться за сохранение Закона Красоты, как проводника внутри наших сердец»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 Анкета для 10 б «Моё отношение к Закону Красоты»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0897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1) Как восприняли 1 сентября сообщение о том, что законом жизни класса будет Закон Красоты?</a:t>
            </a:r>
          </a:p>
          <a:p>
            <a:r>
              <a:rPr lang="ru-RU" sz="3200" dirty="0" smtClean="0"/>
              <a:t>2) Как сейчас воспринимаете Закон Красоты в качестве закона жизни 10 б?</a:t>
            </a:r>
          </a:p>
          <a:p>
            <a:r>
              <a:rPr lang="ru-RU" sz="3200" dirty="0" smtClean="0"/>
              <a:t>3) Как изменил ЗК вашу школьную жизнь?</a:t>
            </a:r>
          </a:p>
          <a:p>
            <a:r>
              <a:rPr lang="ru-RU" sz="3200" dirty="0" smtClean="0"/>
              <a:t>4) Как изменил ЗК ваши взгляды на жизнь?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19 АНКЕТ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 Анкета для 10 б</a:t>
            </a:r>
            <a:br>
              <a:rPr lang="ru-RU" b="1" dirty="0" smtClean="0"/>
            </a:br>
            <a:r>
              <a:rPr lang="ru-RU" b="1" dirty="0" smtClean="0"/>
              <a:t> «Моё отношение к Закону Красоты»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775"/>
          <a:ext cx="9144000" cy="530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1853952"/>
                <a:gridCol w="2376264"/>
                <a:gridCol w="26277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1) 1.09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2) Сейчас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3)</a:t>
                      </a:r>
                      <a:r>
                        <a:rPr lang="ru-RU" baseline="0" dirty="0" smtClean="0"/>
                        <a:t> Школьная жизнь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4) Взгляды на жизнь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Удивление – 12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Спокойно</a:t>
                      </a:r>
                      <a:r>
                        <a:rPr lang="ru-RU" sz="2000" baseline="0" dirty="0" smtClean="0"/>
                        <a:t> – 3</a:t>
                      </a:r>
                    </a:p>
                    <a:p>
                      <a:endParaRPr lang="ru-RU" sz="2000" baseline="0" dirty="0" smtClean="0"/>
                    </a:p>
                    <a:p>
                      <a:r>
                        <a:rPr lang="ru-RU" sz="2000" baseline="0" dirty="0" smtClean="0"/>
                        <a:t>Любопытно – 1</a:t>
                      </a:r>
                    </a:p>
                    <a:p>
                      <a:endParaRPr lang="ru-RU" sz="2000" baseline="0" dirty="0" smtClean="0"/>
                    </a:p>
                    <a:p>
                      <a:r>
                        <a:rPr lang="ru-RU" sz="2000" baseline="0" dirty="0" smtClean="0"/>
                        <a:t>Неожиданно – 1</a:t>
                      </a:r>
                    </a:p>
                    <a:p>
                      <a:endParaRPr lang="ru-RU" sz="2000" baseline="0" dirty="0" smtClean="0"/>
                    </a:p>
                    <a:p>
                      <a:r>
                        <a:rPr lang="ru-RU" sz="2000" baseline="0" dirty="0" smtClean="0"/>
                        <a:t>Понравилось – 1</a:t>
                      </a:r>
                    </a:p>
                    <a:p>
                      <a:endParaRPr lang="ru-RU" sz="2000" baseline="0" dirty="0" smtClean="0"/>
                    </a:p>
                    <a:p>
                      <a:r>
                        <a:rPr lang="ru-RU" sz="2000" baseline="0" dirty="0" smtClean="0"/>
                        <a:t>«Меня не было» - 1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Спокойно, привычно – 12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Нравится – 6</a:t>
                      </a:r>
                    </a:p>
                    <a:p>
                      <a:endParaRPr lang="ru-RU" sz="2000" dirty="0" smtClean="0"/>
                    </a:p>
                    <a:p>
                      <a:r>
                        <a:rPr lang="ru-RU" sz="2000" dirty="0" smtClean="0"/>
                        <a:t>До сих пор удивлена - 1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Изменил в лучшую сторону – 11</a:t>
                      </a:r>
                    </a:p>
                    <a:p>
                      <a:r>
                        <a:rPr lang="ru-RU" sz="2000" dirty="0" smtClean="0"/>
                        <a:t>Никак не изменил, я и раньше по нему жил – 5</a:t>
                      </a:r>
                    </a:p>
                    <a:p>
                      <a:r>
                        <a:rPr lang="ru-RU" sz="2000" dirty="0" smtClean="0"/>
                        <a:t>Перед некоторыми поступками вспоминаю ЗК – 1</a:t>
                      </a:r>
                    </a:p>
                    <a:p>
                      <a:r>
                        <a:rPr lang="ru-RU" sz="2000" dirty="0" smtClean="0"/>
                        <a:t>Больше времени уходит на выбор одежды</a:t>
                      </a:r>
                      <a:r>
                        <a:rPr lang="ru-RU" sz="2000" baseline="0" dirty="0" smtClean="0"/>
                        <a:t> – 1</a:t>
                      </a:r>
                    </a:p>
                    <a:p>
                      <a:r>
                        <a:rPr lang="ru-RU" sz="2000" baseline="0" dirty="0" smtClean="0"/>
                        <a:t>Нет ответа - 1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Никак не изменил, всегда был в моей жизни – 6</a:t>
                      </a:r>
                    </a:p>
                    <a:p>
                      <a:r>
                        <a:rPr lang="ru-RU" sz="2000" dirty="0" smtClean="0"/>
                        <a:t>Нет ответа – 6</a:t>
                      </a:r>
                    </a:p>
                    <a:p>
                      <a:r>
                        <a:rPr lang="ru-RU" sz="2000" dirty="0" smtClean="0"/>
                        <a:t>Стал видеть людей,</a:t>
                      </a:r>
                      <a:r>
                        <a:rPr lang="ru-RU" sz="2000" baseline="0" dirty="0" smtClean="0"/>
                        <a:t> нарушающих ЗК – 5</a:t>
                      </a:r>
                    </a:p>
                    <a:p>
                      <a:endParaRPr lang="ru-RU" sz="2000" baseline="0" dirty="0" smtClean="0"/>
                    </a:p>
                    <a:p>
                      <a:r>
                        <a:rPr lang="ru-RU" sz="2000" baseline="0" dirty="0" smtClean="0"/>
                        <a:t>Появилась ответственность ко всему, что делаю – 1</a:t>
                      </a:r>
                    </a:p>
                    <a:p>
                      <a:endParaRPr lang="ru-RU" sz="2000" baseline="0" dirty="0" smtClean="0"/>
                    </a:p>
                    <a:p>
                      <a:r>
                        <a:rPr lang="ru-RU" sz="2000" baseline="0" dirty="0" smtClean="0"/>
                        <a:t>Увидел связь между внешней красотой и внутренней - 1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 Анкета для 10 б</a:t>
            </a:r>
            <a:br>
              <a:rPr lang="ru-RU" b="1" dirty="0" smtClean="0"/>
            </a:br>
            <a:r>
              <a:rPr lang="ru-RU" b="1" dirty="0" smtClean="0"/>
              <a:t> «Моё отношение к Закону Красоты»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964488" cy="5229200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Сейчас ЗК уже действительно точный кодекс, по которому можно жить и на который можно ориентироваться</a:t>
            </a:r>
          </a:p>
          <a:p>
            <a:r>
              <a:rPr lang="ru-RU" sz="3600" i="1" dirty="0" smtClean="0"/>
              <a:t>Я уже привыкла к ЗК и соблюдаю его инстинктивно.</a:t>
            </a:r>
          </a:p>
          <a:p>
            <a:r>
              <a:rPr lang="ru-RU" sz="3600" i="1" dirty="0" smtClean="0"/>
              <a:t>Я иногда оцениваю поступки окружающих людей по ЗК.</a:t>
            </a:r>
            <a:endParaRPr lang="ru-RU" sz="36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517104"/>
          </a:xfrm>
        </p:spPr>
        <p:txBody>
          <a:bodyPr>
            <a:normAutofit/>
          </a:bodyPr>
          <a:lstStyle/>
          <a:p>
            <a:pPr algn="ctr"/>
            <a:r>
              <a:rPr lang="ru-RU" sz="4800" b="1" i="1" u="sng" dirty="0" smtClean="0"/>
              <a:t>Наум </a:t>
            </a:r>
            <a:r>
              <a:rPr lang="ru-RU" sz="4800" b="1" i="1" u="sng" dirty="0" err="1" smtClean="0"/>
              <a:t>Лазаревич</a:t>
            </a:r>
            <a:r>
              <a:rPr lang="ru-RU" sz="4800" b="1" i="1" u="sng" dirty="0" smtClean="0"/>
              <a:t> </a:t>
            </a:r>
            <a:r>
              <a:rPr lang="ru-RU" sz="4800" b="1" i="1" u="sng" dirty="0" err="1" smtClean="0"/>
              <a:t>Лейдерман</a:t>
            </a:r>
            <a:r>
              <a:rPr lang="ru-RU" sz="4800" b="1" i="1" u="sng" dirty="0" smtClean="0"/>
              <a:t> </a:t>
            </a:r>
            <a:endParaRPr lang="ru-RU" sz="48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6000" b="1" i="1" dirty="0" smtClean="0"/>
              <a:t>Человек </a:t>
            </a:r>
          </a:p>
          <a:p>
            <a:pPr algn="ctr">
              <a:buNone/>
            </a:pPr>
            <a:r>
              <a:rPr lang="ru-RU" sz="6000" b="1" i="1" dirty="0" smtClean="0"/>
              <a:t>познаёт мир </a:t>
            </a:r>
          </a:p>
          <a:p>
            <a:pPr algn="ctr">
              <a:buNone/>
            </a:pPr>
            <a:r>
              <a:rPr lang="ru-RU" sz="6000" b="1" i="1" dirty="0" smtClean="0"/>
              <a:t>по законам красоты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 Анкета для 10 б</a:t>
            </a:r>
            <a:br>
              <a:rPr lang="ru-RU" b="1" dirty="0" smtClean="0"/>
            </a:br>
            <a:r>
              <a:rPr lang="ru-RU" b="1" dirty="0" smtClean="0"/>
              <a:t> «Моё отношение к Закону Красоты»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Autofit/>
          </a:bodyPr>
          <a:lstStyle/>
          <a:p>
            <a:r>
              <a:rPr lang="ru-RU" sz="3600" i="1" dirty="0" smtClean="0"/>
              <a:t>Стал больше видеть «свиней» </a:t>
            </a:r>
            <a:r>
              <a:rPr lang="ru-RU" i="1" dirty="0" smtClean="0"/>
              <a:t>(зачёркнуто), </a:t>
            </a:r>
            <a:r>
              <a:rPr lang="ru-RU" sz="3600" i="1" dirty="0" smtClean="0"/>
              <a:t>людей, которые не знают ЗК и ведут себя похабно, некультурно.</a:t>
            </a:r>
          </a:p>
          <a:p>
            <a:r>
              <a:rPr lang="ru-RU" sz="3600" i="1" dirty="0" smtClean="0"/>
              <a:t>ЗК у меня был, но я о нём не думала, это была привычка. Сейчас это уже осознанно и нарушать не хочется. Своим появлением в жизни класса он подтвердил своё присутствие в моей жизни.</a:t>
            </a:r>
            <a:endParaRPr lang="ru-RU" sz="3600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 Анкета для 10 б</a:t>
            </a:r>
            <a:br>
              <a:rPr lang="ru-RU" b="1" dirty="0" smtClean="0"/>
            </a:br>
            <a:r>
              <a:rPr lang="ru-RU" b="1" dirty="0" smtClean="0"/>
              <a:t> «Моё отношение к Закону Красоты»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Чувствуется разница между 10б и остальными классами лицея. Мы в деловом стиле, остальные – чуть дальше от него.</a:t>
            </a:r>
          </a:p>
          <a:p>
            <a:r>
              <a:rPr lang="ru-RU" sz="3200" i="1" dirty="0" smtClean="0"/>
              <a:t>Сначала я удивилась, но было приятно от мысли, что в классе будет комфортно находиться, что всегда будет порядок. Сейчас воспринимаю его как должное, и очень удивляет образ жизни некоторых других классов.</a:t>
            </a:r>
            <a:endParaRPr lang="ru-RU" sz="3200" i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 Анкета для 10 б</a:t>
            </a:r>
            <a:br>
              <a:rPr lang="ru-RU" b="1" dirty="0" smtClean="0"/>
            </a:br>
            <a:r>
              <a:rPr lang="ru-RU" b="1" dirty="0" smtClean="0"/>
              <a:t> «Моё отношение к Закону Красоты»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373216"/>
          </a:xfrm>
        </p:spPr>
        <p:txBody>
          <a:bodyPr>
            <a:normAutofit/>
          </a:bodyPr>
          <a:lstStyle/>
          <a:p>
            <a:r>
              <a:rPr lang="ru-RU" sz="3200" i="1" dirty="0" smtClean="0"/>
              <a:t>Класс стал более красивый, одноклассники более добрые и отзывчивые.</a:t>
            </a:r>
          </a:p>
          <a:p>
            <a:r>
              <a:rPr lang="ru-RU" sz="3200" i="1" dirty="0" smtClean="0"/>
              <a:t>Я начала больше заботиться о своём внешнем виде и обращать внимание на детали школьной жизни.</a:t>
            </a:r>
          </a:p>
          <a:p>
            <a:r>
              <a:rPr lang="ru-RU" sz="3200" i="1" dirty="0" smtClean="0"/>
              <a:t>ЗК – это общие правила, большинство из которых и раньше входили в моё воспитание,  в мою школьную жизнь. Считаю, что полезно иногда напоминать ЗК более младшим классам.</a:t>
            </a:r>
            <a:endParaRPr lang="ru-RU" sz="3200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1440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5. Анкета для 10 б</a:t>
            </a:r>
            <a:br>
              <a:rPr lang="ru-RU" b="1" dirty="0" smtClean="0"/>
            </a:br>
            <a:r>
              <a:rPr lang="ru-RU" b="1" dirty="0" smtClean="0"/>
              <a:t> «Моё отношение к Закону Красоты»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i="1" dirty="0" smtClean="0"/>
              <a:t>ЗК никак не изменил мою школьную жизнь, это ясные вопросы морали.</a:t>
            </a:r>
            <a:endParaRPr lang="ru-RU" sz="4800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 Мои  «подходы» к Закону Красоты: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495800" cy="4525963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Фёдор Михайлович Достоевский</a:t>
            </a:r>
            <a:endParaRPr lang="ru-RU" sz="4400" b="1" dirty="0"/>
          </a:p>
        </p:txBody>
      </p:sp>
      <p:pic>
        <p:nvPicPr>
          <p:cNvPr id="5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176464" cy="482453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373088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/>
              <a:t>Фёдор Михайлович Достоевский </a:t>
            </a:r>
            <a:endParaRPr lang="ru-RU" sz="44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i="1" dirty="0" smtClean="0"/>
              <a:t>Мир </a:t>
            </a:r>
          </a:p>
          <a:p>
            <a:pPr algn="ctr">
              <a:buNone/>
            </a:pPr>
            <a:r>
              <a:rPr lang="ru-RU" sz="6600" b="1" i="1" dirty="0" smtClean="0"/>
              <a:t>красотой спасётся</a:t>
            </a:r>
            <a:endParaRPr lang="ru-RU" sz="6600" b="1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3000"/>
            <a:ext cx="8964488" cy="1066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 Мои  «подходы» к Закону Красоты: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lomono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16832"/>
            <a:ext cx="3508498" cy="452596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39952" y="2249424"/>
            <a:ext cx="5004048" cy="4525963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Михаил Васильевич Ломоносов</a:t>
            </a:r>
            <a:endParaRPr lang="ru-RU" sz="4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ru-RU" sz="4400" b="1" u="sng" dirty="0" smtClean="0"/>
              <a:t>Михаил Васильевич Ломоносов </a:t>
            </a:r>
            <a:endParaRPr lang="ru-RU" sz="44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5017744"/>
          </a:xfrm>
        </p:spPr>
        <p:txBody>
          <a:bodyPr>
            <a:normAutofit/>
          </a:bodyPr>
          <a:lstStyle/>
          <a:p>
            <a:pPr algn="ctr"/>
            <a:r>
              <a:rPr lang="ru-RU" sz="4400" b="1" i="1" dirty="0" smtClean="0"/>
              <a:t>Не сумма знаний, </a:t>
            </a:r>
          </a:p>
          <a:p>
            <a:pPr algn="ctr">
              <a:buNone/>
            </a:pPr>
            <a:r>
              <a:rPr lang="ru-RU" sz="4400" b="1" i="1" dirty="0" smtClean="0"/>
              <a:t>а правильный </a:t>
            </a:r>
          </a:p>
          <a:p>
            <a:pPr algn="ctr">
              <a:buNone/>
            </a:pPr>
            <a:r>
              <a:rPr lang="ru-RU" sz="4400" b="1" i="1" u="sng" dirty="0" smtClean="0"/>
              <a:t>образ мышления </a:t>
            </a:r>
          </a:p>
          <a:p>
            <a:pPr algn="ctr">
              <a:buNone/>
            </a:pPr>
            <a:r>
              <a:rPr lang="ru-RU" sz="4400" b="1" i="1" dirty="0" smtClean="0"/>
              <a:t>и нравственное воспитание – вот цель обучения.</a:t>
            </a:r>
            <a:endParaRPr lang="ru-RU" sz="4400" b="1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pPr algn="ctr"/>
            <a:r>
              <a:rPr lang="ru-RU" dirty="0" smtClean="0"/>
              <a:t>2. Суть Закона Красоты</a:t>
            </a:r>
            <a:endParaRPr lang="ru-RU" dirty="0"/>
          </a:p>
        </p:txBody>
      </p:sp>
      <p:pic>
        <p:nvPicPr>
          <p:cNvPr id="5" name="Содержимое 4" descr="16477129375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4176464" cy="536267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99992" y="1340768"/>
            <a:ext cx="4644008" cy="5434619"/>
          </a:xfrm>
        </p:spPr>
        <p:txBody>
          <a:bodyPr/>
          <a:lstStyle/>
          <a:p>
            <a:r>
              <a:rPr lang="ru-RU" sz="2400" dirty="0" smtClean="0"/>
              <a:t>Посещать все уроки – </a:t>
            </a:r>
            <a:r>
              <a:rPr lang="ru-RU" sz="2400" b="1" i="1" dirty="0" smtClean="0"/>
              <a:t>красиво.</a:t>
            </a:r>
          </a:p>
          <a:p>
            <a:r>
              <a:rPr lang="ru-RU" sz="2400" dirty="0" smtClean="0"/>
              <a:t>Прогуливать уроки – </a:t>
            </a:r>
            <a:r>
              <a:rPr lang="ru-RU" sz="2400" u="sng" dirty="0" smtClean="0"/>
              <a:t>некрасиво.</a:t>
            </a:r>
          </a:p>
          <a:p>
            <a:r>
              <a:rPr lang="ru-RU" sz="2400" dirty="0" smtClean="0"/>
              <a:t>Быть готовым к уроку, выполнять </a:t>
            </a:r>
            <a:r>
              <a:rPr lang="ru-RU" sz="2400" dirty="0" err="1" smtClean="0"/>
              <a:t>дз</a:t>
            </a:r>
            <a:r>
              <a:rPr lang="ru-RU" sz="2400" dirty="0" smtClean="0"/>
              <a:t> – </a:t>
            </a:r>
            <a:r>
              <a:rPr lang="ru-RU" sz="2400" b="1" i="1" dirty="0" smtClean="0"/>
              <a:t>красиво.</a:t>
            </a:r>
          </a:p>
          <a:p>
            <a:r>
              <a:rPr lang="ru-RU" sz="2400" dirty="0" smtClean="0"/>
              <a:t>Не готовиться к урокам – </a:t>
            </a:r>
            <a:r>
              <a:rPr lang="ru-RU" sz="2400" u="sng" dirty="0" smtClean="0"/>
              <a:t>некрасиво.</a:t>
            </a:r>
          </a:p>
          <a:p>
            <a:r>
              <a:rPr lang="ru-RU" sz="2400" dirty="0" smtClean="0"/>
              <a:t>Соблюдать деловой стиль в одежде и причёске – </a:t>
            </a:r>
            <a:r>
              <a:rPr lang="ru-RU" sz="2400" b="1" i="1" dirty="0" smtClean="0"/>
              <a:t>красиво</a:t>
            </a:r>
          </a:p>
          <a:p>
            <a:r>
              <a:rPr lang="ru-RU" sz="2400" dirty="0" smtClean="0"/>
              <a:t>Нарушать деловой стиль  - </a:t>
            </a:r>
            <a:r>
              <a:rPr lang="ru-RU" sz="2400" u="sng" dirty="0" smtClean="0"/>
              <a:t>некрасиво.</a:t>
            </a:r>
          </a:p>
          <a:p>
            <a:r>
              <a:rPr lang="ru-RU" dirty="0" smtClean="0"/>
              <a:t>И так далее…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pPr algn="ctr"/>
            <a:r>
              <a:rPr lang="ru-RU" dirty="0" smtClean="0"/>
              <a:t>2. Суть Закона Красоты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/>
          <a:lstStyle/>
          <a:p>
            <a:r>
              <a:rPr lang="ru-RU" sz="3000" b="1" dirty="0" smtClean="0"/>
              <a:t>3Раздел:</a:t>
            </a:r>
            <a:r>
              <a:rPr lang="ru-RU" sz="3000" dirty="0" smtClean="0"/>
              <a:t> внешний вид</a:t>
            </a:r>
          </a:p>
          <a:p>
            <a:r>
              <a:rPr lang="ru-RU" sz="3000" u="sng" dirty="0" smtClean="0"/>
              <a:t>1статья</a:t>
            </a:r>
            <a:r>
              <a:rPr lang="ru-RU" sz="3000" dirty="0" smtClean="0"/>
              <a:t>:соблюдать деловой стиль – красиво</a:t>
            </a:r>
          </a:p>
          <a:p>
            <a:r>
              <a:rPr lang="ru-RU" sz="3000" dirty="0" smtClean="0"/>
              <a:t>1пункт:деловой стиль в одежде</a:t>
            </a:r>
          </a:p>
          <a:p>
            <a:r>
              <a:rPr lang="ru-RU" sz="3000" i="1" dirty="0" smtClean="0"/>
              <a:t>1 подпункт</a:t>
            </a:r>
            <a:r>
              <a:rPr lang="ru-RU" sz="3000" dirty="0" smtClean="0"/>
              <a:t>: повседневный деловой стиль</a:t>
            </a:r>
          </a:p>
          <a:p>
            <a:r>
              <a:rPr lang="ru-RU" sz="3000" i="1" dirty="0" smtClean="0"/>
              <a:t>2 подпункт</a:t>
            </a:r>
            <a:r>
              <a:rPr lang="ru-RU" sz="3000" dirty="0" smtClean="0"/>
              <a:t>: торжественный деловой стиль</a:t>
            </a:r>
          </a:p>
          <a:p>
            <a:r>
              <a:rPr lang="ru-RU" sz="3000" i="1" dirty="0" smtClean="0"/>
              <a:t>3 подпункт</a:t>
            </a:r>
            <a:r>
              <a:rPr lang="ru-RU" sz="3000" dirty="0" smtClean="0"/>
              <a:t>: праздничный деловой стиль</a:t>
            </a:r>
          </a:p>
          <a:p>
            <a:r>
              <a:rPr lang="ru-RU" sz="3000" u="sng" dirty="0" smtClean="0"/>
              <a:t>2 статья: </a:t>
            </a:r>
            <a:r>
              <a:rPr lang="ru-RU" sz="3000" dirty="0" smtClean="0"/>
              <a:t>нарушать деловой стиль – некрасиво</a:t>
            </a:r>
          </a:p>
          <a:p>
            <a:r>
              <a:rPr lang="ru-RU" sz="3000" dirty="0" smtClean="0"/>
              <a:t>И так далее…</a:t>
            </a:r>
            <a:endParaRPr lang="ru-RU" sz="30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303</TotalTime>
  <Words>1008</Words>
  <Application>Microsoft Office PowerPoint</Application>
  <PresentationFormat>Экран (4:3)</PresentationFormat>
  <Paragraphs>139</Paragraphs>
  <Slides>33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5" baseType="lpstr">
      <vt:lpstr>Городская</vt:lpstr>
      <vt:lpstr>Документ</vt:lpstr>
      <vt:lpstr>«Закон Красоты»  как форма организации  (подход к организации) воспитательной работы  классного руководителя </vt:lpstr>
      <vt:lpstr>1. Мои  «подходы» к Закону Красоты: </vt:lpstr>
      <vt:lpstr>Наум Лазаревич Лейдерман </vt:lpstr>
      <vt:lpstr>1. Мои  «подходы» к Закону Красоты: </vt:lpstr>
      <vt:lpstr>Фёдор Михайлович Достоевский </vt:lpstr>
      <vt:lpstr>1. Мои  «подходы» к Закону Красоты: </vt:lpstr>
      <vt:lpstr>Михаил Васильевич Ломоносов </vt:lpstr>
      <vt:lpstr>2. Суть Закона Красоты</vt:lpstr>
      <vt:lpstr>2. Суть Закона Красоты</vt:lpstr>
      <vt:lpstr>3. Реализация Закона Красоты  в жизни класса : </vt:lpstr>
      <vt:lpstr>3. Реализация Закона Красоты  в жизни класса : </vt:lpstr>
      <vt:lpstr>3. Реализация Закона Красоты  в жизни класса : </vt:lpstr>
      <vt:lpstr>3. Реализация Закона Красоты  в жизни класса : </vt:lpstr>
      <vt:lpstr>3. Реализация Закона Красоты  в жизни класса : </vt:lpstr>
      <vt:lpstr>3. Реализация Закона Красоты  в жизни класса : </vt:lpstr>
      <vt:lpstr>Слайд 16</vt:lpstr>
      <vt:lpstr>3. Реализация Закона Красоты  в жизни класса : </vt:lpstr>
      <vt:lpstr>3. Реализация Закона Красоты  в жизни класса : </vt:lpstr>
      <vt:lpstr>Реализация Закона Красоты  в жизни класса : </vt:lpstr>
      <vt:lpstr>3. Реализация Закона Красоты  в жизни класса : </vt:lpstr>
      <vt:lpstr>3. Реализация Закона Красоты  в жизни класса : </vt:lpstr>
      <vt:lpstr>3. Реализация Закона Красоты  в жизни класса : </vt:lpstr>
      <vt:lpstr>Слайд 23</vt:lpstr>
      <vt:lpstr>Слайд 24</vt:lpstr>
      <vt:lpstr>Слайд 25</vt:lpstr>
      <vt:lpstr>4. Благодарность и обещание мальчиков 10б бороться за сохранение Закона Красоты </vt:lpstr>
      <vt:lpstr>5. Анкета для 10 б «Моё отношение к Закону Красоты» </vt:lpstr>
      <vt:lpstr>5. Анкета для 10 б  «Моё отношение к Закону Красоты»</vt:lpstr>
      <vt:lpstr>5. Анкета для 10 б  «Моё отношение к Закону Красоты»</vt:lpstr>
      <vt:lpstr>5. Анкета для 10 б  «Моё отношение к Закону Красоты»</vt:lpstr>
      <vt:lpstr>5. Анкета для 10 б  «Моё отношение к Закону Красоты»</vt:lpstr>
      <vt:lpstr>5. Анкета для 10 б  «Моё отношение к Закону Красоты»</vt:lpstr>
      <vt:lpstr>5. Анкета для 10 б  «Моё отношение к Закону Красоты»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«Закон Красоты»  как форма организации  (подход к организации) воспитательной работы  классного руководителя </dc:title>
  <dc:creator>Алиса</dc:creator>
  <cp:lastModifiedBy>Microsoft</cp:lastModifiedBy>
  <cp:revision>24</cp:revision>
  <dcterms:created xsi:type="dcterms:W3CDTF">2022-03-20T06:28:48Z</dcterms:created>
  <dcterms:modified xsi:type="dcterms:W3CDTF">2022-03-20T18:53:47Z</dcterms:modified>
</cp:coreProperties>
</file>