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8" r:id="rId3"/>
    <p:sldId id="311" r:id="rId4"/>
    <p:sldId id="276" r:id="rId5"/>
    <p:sldId id="287" r:id="rId6"/>
    <p:sldId id="288" r:id="rId7"/>
    <p:sldId id="290" r:id="rId8"/>
    <p:sldId id="309" r:id="rId9"/>
    <p:sldId id="310" r:id="rId10"/>
    <p:sldId id="266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98" d="100"/>
          <a:sy n="98" d="100"/>
        </p:scale>
        <p:origin x="-20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5355839" cy="1152128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D5124-28AA-4A1E-A401-E6CF6F6D8B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074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1800200"/>
          </a:xfrm>
        </p:spPr>
        <p:txBody>
          <a:bodyPr>
            <a:noAutofit/>
          </a:bodyPr>
          <a:lstStyle/>
          <a:p>
            <a:r>
              <a:rPr lang="ru-RU" sz="4800" dirty="0" smtClean="0">
                <a:effectLst/>
              </a:rPr>
              <a:t>Математический тренажер как средство повышения мотивации на уроках математики</a:t>
            </a:r>
            <a:endParaRPr lang="ru-RU" sz="4800" b="1" dirty="0"/>
          </a:p>
        </p:txBody>
      </p:sp>
      <p:pic>
        <p:nvPicPr>
          <p:cNvPr id="18434" name="Picture 2" descr="ФОРМИРОВАНИЕ МОТИВАЦИИ УЧЕБНОЙ ДЕЯТЕЛЬНОСТИ У ДЕТЕЙ МЛАДШЕГО ШКОЛ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255587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Три кита учебной мотивации - это ощущение самостоятельности процесса поиска знаний + ощущение свободы выбора + ощущение успешности (компетентности).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45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Если ты идешь на </a:t>
            </a:r>
            <a:r>
              <a:rPr lang="ru-RU" b="1" dirty="0" smtClean="0"/>
              <a:t>урок, </a:t>
            </a:r>
            <a:r>
              <a:rPr lang="ru-RU" b="1" dirty="0"/>
              <a:t>то идти нужно вместе со своими учениками на урок, а не со своим любимым уроком к ученикам»</a:t>
            </a:r>
            <a:endParaRPr lang="ru-RU" dirty="0"/>
          </a:p>
          <a:p>
            <a:r>
              <a:rPr lang="ru-RU" dirty="0"/>
              <a:t>Л.Н. Толстой писал : «Если ученик в школе не научился сам ничего творить, то и в жизни он всегда будет только подражать...»</a:t>
            </a:r>
          </a:p>
          <a:p>
            <a:r>
              <a:rPr lang="ru-RU" dirty="0"/>
              <a:t>“</a:t>
            </a:r>
            <a:r>
              <a:rPr lang="ru-RU" i="1" dirty="0"/>
              <a:t>Личность – звено между мотивацией и ее реализацией” (З. Фрейд)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740352" cy="115089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Эпиграф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950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579712" y="5277937"/>
            <a:ext cx="4800600" cy="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295549" y="470167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351112" y="47445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579712" y="2763337"/>
            <a:ext cx="4800600" cy="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223541" y="21870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048945" y="2274387"/>
            <a:ext cx="909797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/>
              <a:t>В чем сущность потребности в  знаниях? 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351112" y="22299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579712" y="3601537"/>
            <a:ext cx="4800600" cy="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295549" y="30252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351112" y="30681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581300" y="4438150"/>
            <a:ext cx="4799012" cy="1587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295549" y="38634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351112" y="39063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579712" y="6138362"/>
            <a:ext cx="4800600" cy="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295549" y="5562100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351112" y="56049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048946" y="3136400"/>
            <a:ext cx="591554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/>
              <a:t>Как она возникает?</a:t>
            </a:r>
          </a:p>
          <a:p>
            <a:pPr eaLnBrk="0" hangingPunct="0"/>
            <a:endParaRPr lang="ru-RU" sz="2400" b="1" dirty="0"/>
          </a:p>
          <a:p>
            <a:pPr eaLnBrk="0" hangingPunct="0"/>
            <a:r>
              <a:rPr lang="ru-RU" sz="2400" b="1" dirty="0" smtClean="0"/>
              <a:t>Как</a:t>
            </a:r>
            <a:r>
              <a:rPr lang="ru-RU" sz="2400" b="1" dirty="0"/>
              <a:t>  она развивается?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098492" y="3906337"/>
            <a:ext cx="17406497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ru-RU" sz="2400" b="1" dirty="0" smtClean="0"/>
          </a:p>
          <a:p>
            <a:pPr eaLnBrk="0" hangingPunct="0"/>
            <a:r>
              <a:rPr lang="ru-RU" sz="2400" b="1" dirty="0" smtClean="0"/>
              <a:t>Какие</a:t>
            </a:r>
            <a:r>
              <a:rPr lang="ru-RU" sz="2400" b="1" dirty="0"/>
              <a:t>   педагогические   средства   </a:t>
            </a:r>
            <a:endParaRPr lang="ru-RU" sz="2400" b="1" dirty="0" smtClean="0"/>
          </a:p>
          <a:p>
            <a:pPr eaLnBrk="0" hangingPunct="0"/>
            <a:r>
              <a:rPr lang="ru-RU" sz="2400" b="1" dirty="0"/>
              <a:t>м</a:t>
            </a:r>
            <a:r>
              <a:rPr lang="ru-RU" sz="2400" b="1" dirty="0" smtClean="0"/>
              <a:t>ожно использовать</a:t>
            </a:r>
            <a:r>
              <a:rPr lang="ru-RU" sz="2400" b="1" dirty="0"/>
              <a:t>   для формирования </a:t>
            </a:r>
            <a:endParaRPr lang="ru-RU" sz="2400" b="1" dirty="0" smtClean="0"/>
          </a:p>
          <a:p>
            <a:pPr eaLnBrk="0" hangingPunct="0"/>
            <a:r>
              <a:rPr lang="ru-RU" sz="2400" b="1" dirty="0" smtClean="0"/>
              <a:t>у </a:t>
            </a:r>
            <a:r>
              <a:rPr lang="ru-RU" sz="2400" b="1" dirty="0"/>
              <a:t>учащихся мотивации </a:t>
            </a:r>
            <a:r>
              <a:rPr lang="ru-RU" sz="2400" b="1" dirty="0" smtClean="0"/>
              <a:t>к </a:t>
            </a:r>
            <a:r>
              <a:rPr lang="ru-RU" sz="2400" b="1" dirty="0"/>
              <a:t>получению знаний</a:t>
            </a:r>
            <a:r>
              <a:rPr lang="ru-RU" sz="2400" b="1" dirty="0" smtClean="0"/>
              <a:t>?</a:t>
            </a:r>
          </a:p>
          <a:p>
            <a:pPr eaLnBrk="0" hangingPunct="0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05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ello_html_5d8052df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9138"/>
            <a:ext cx="2304256" cy="417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ello_html_3aaed76c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14500"/>
            <a:ext cx="4536503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ello_html_3b324e8f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3456384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7679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" y="522288"/>
            <a:ext cx="2057400" cy="2819400"/>
          </a:xfrm>
        </p:spPr>
      </p:pic>
      <p:pic>
        <p:nvPicPr>
          <p:cNvPr id="9220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09800" y="3962400"/>
            <a:ext cx="4724400" cy="2590800"/>
          </a:xfrm>
        </p:spPr>
      </p:pic>
      <p:pic>
        <p:nvPicPr>
          <p:cNvPr id="9221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52800" y="304800"/>
            <a:ext cx="2438400" cy="3276600"/>
          </a:xfrm>
        </p:spPr>
      </p:pic>
      <p:pic>
        <p:nvPicPr>
          <p:cNvPr id="9222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705600" y="533400"/>
            <a:ext cx="2063750" cy="2590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04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3" name="Объект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19600" y="228600"/>
            <a:ext cx="2438400" cy="3581400"/>
          </a:xfrm>
        </p:spPr>
      </p:pic>
      <p:pic>
        <p:nvPicPr>
          <p:cNvPr id="10244" name="Объект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14600" y="3429000"/>
            <a:ext cx="2667000" cy="3429000"/>
          </a:xfrm>
        </p:spPr>
      </p:pic>
      <p:pic>
        <p:nvPicPr>
          <p:cNvPr id="10245" name="Объект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59500" y="3387725"/>
            <a:ext cx="2438400" cy="3429000"/>
          </a:xfrm>
        </p:spPr>
      </p:pic>
      <p:pic>
        <p:nvPicPr>
          <p:cNvPr id="10246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4309017">
            <a:off x="17463" y="901700"/>
            <a:ext cx="3590925" cy="26384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46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1" name="Объект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4129088" cy="2819400"/>
          </a:xfrm>
        </p:spPr>
      </p:pic>
      <p:pic>
        <p:nvPicPr>
          <p:cNvPr id="12292" name="Объект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76788" y="304800"/>
            <a:ext cx="3986212" cy="2819400"/>
          </a:xfrm>
        </p:spPr>
      </p:pic>
      <p:pic>
        <p:nvPicPr>
          <p:cNvPr id="12293" name="Объект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3276600"/>
            <a:ext cx="4129088" cy="2743200"/>
          </a:xfrm>
        </p:spPr>
      </p:pic>
      <p:pic>
        <p:nvPicPr>
          <p:cNvPr id="12294" name="Объект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76788" y="3276600"/>
            <a:ext cx="4129087" cy="2743200"/>
          </a:xfrm>
        </p:spPr>
      </p:pic>
    </p:spTree>
    <p:extLst>
      <p:ext uri="{BB962C8B-B14F-4D97-AF65-F5344CB8AC3E}">
        <p14:creationId xmlns:p14="http://schemas.microsoft.com/office/powerpoint/2010/main" xmlns="" val="41685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C:\Users\Инна Львовна\AppData\Local\Microsoft\Windows\INetCache\Content.Word\20220225_113211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3211" y="527350"/>
            <a:ext cx="3845766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Инна Львовна\AppData\Local\Microsoft\Windows\INetCache\Content.Word\20220225_112941.jpg"/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3105" y="619172"/>
            <a:ext cx="3845768" cy="2840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C:\Users\Инна Львовна\AppData\Local\Microsoft\Windows\INetCache\Content.Word\20220225_112937.jpg"/>
          <p:cNvPicPr>
            <a:picLocks noGrp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1718" y="4005066"/>
            <a:ext cx="3528393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C:\Users\Инна Львовна\AppData\Local\Microsoft\Windows\INetCache\Content.Word\20220225_112926.jpg"/>
          <p:cNvPicPr>
            <a:picLocks noGrp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01915" y="4059326"/>
            <a:ext cx="3528394" cy="2555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1817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66738" y="2708920"/>
            <a:ext cx="3924300" cy="3310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 descr="C:\Users\Инна Львовна\AppData\Local\Microsoft\Windows\INetCache\Content.Word\20220225_114658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04048" y="-4"/>
            <a:ext cx="4139952" cy="263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Инна Львовна\AppData\Local\Microsoft\Windows\INetCache\Content.Word\20220225_112916.jpg"/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290" y="2799189"/>
            <a:ext cx="4104457" cy="349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C:\Users\Инна Львовна\AppData\Local\Microsoft\Windows\INetCache\Content.Word\20220225_112912.jpg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9810" y="3104969"/>
            <a:ext cx="4104457" cy="2880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22646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71a353d929a5ce8c409dc2101af4c25fc8b1d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3230</TotalTime>
  <Words>130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Математический тренажер как средство повышения мотивации на уроках математики</vt:lpstr>
      <vt:lpstr>Эпиграф </vt:lpstr>
      <vt:lpstr>Заголовок слайда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процесс</dc:title>
  <dc:creator>obstinate</dc:creator>
  <dc:description>Шаблон презентации с сайта https://presentation-creation.ru/</dc:description>
  <cp:lastModifiedBy>NozdrinaNN</cp:lastModifiedBy>
  <cp:revision>1259</cp:revision>
  <dcterms:created xsi:type="dcterms:W3CDTF">2018-02-25T09:09:03Z</dcterms:created>
  <dcterms:modified xsi:type="dcterms:W3CDTF">2022-03-22T09:33:12Z</dcterms:modified>
</cp:coreProperties>
</file>